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9" r:id="rId2"/>
    <p:sldMasterId id="2147483663" r:id="rId3"/>
    <p:sldMasterId id="2147483655" r:id="rId4"/>
  </p:sldMasterIdLst>
  <p:sldIdLst>
    <p:sldId id="259" r:id="rId5"/>
    <p:sldId id="260" r:id="rId6"/>
    <p:sldId id="257" r:id="rId7"/>
    <p:sldId id="258" r:id="rId8"/>
    <p:sldId id="256" r:id="rId9"/>
    <p:sldId id="261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E8E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2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4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74F5231-EB3D-6A2F-0B6D-541979E14F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5632" y="1214961"/>
            <a:ext cx="10620736" cy="1065252"/>
          </a:xfrm>
        </p:spPr>
        <p:txBody>
          <a:bodyPr anchor="t"/>
          <a:lstStyle>
            <a:lvl1pPr algn="l">
              <a:defRPr sz="35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BDBCAE3-9263-DAF0-4C5F-B1C8686A72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631" y="2465408"/>
            <a:ext cx="10620737" cy="2884990"/>
          </a:xfrm>
        </p:spPr>
        <p:txBody>
          <a:bodyPr/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913103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74F5231-EB3D-6A2F-0B6D-541979E14F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532054"/>
            <a:ext cx="10620736" cy="1065252"/>
          </a:xfrm>
        </p:spPr>
        <p:txBody>
          <a:bodyPr anchor="t"/>
          <a:lstStyle>
            <a:lvl1pPr algn="l">
              <a:defRPr sz="35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BDBCAE3-9263-DAF0-4C5F-B1C8686A72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1782501"/>
            <a:ext cx="10620737" cy="2884990"/>
          </a:xfrm>
        </p:spPr>
        <p:txBody>
          <a:bodyPr/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2859171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8D4B21F-8A16-81A0-A463-AE40C6598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9113"/>
          </a:xfrm>
        </p:spPr>
        <p:txBody>
          <a:bodyPr/>
          <a:lstStyle>
            <a:lvl1pPr>
              <a:defRPr sz="35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659F3B8-109F-BB94-EE53-64B1748C65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ABD97EC-03A4-F96A-3A31-26D90D22A4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256388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4C1DD24-960B-2830-2C9D-9CC018D04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7067"/>
          </a:xfrm>
        </p:spPr>
        <p:txBody>
          <a:bodyPr/>
          <a:lstStyle>
            <a:lvl1pPr>
              <a:defRPr sz="3500"/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591906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8D4B21F-8A16-81A0-A463-AE40C6598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9113"/>
          </a:xfrm>
        </p:spPr>
        <p:txBody>
          <a:bodyPr/>
          <a:lstStyle>
            <a:lvl1pPr>
              <a:defRPr sz="35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659F3B8-109F-BB94-EE53-64B1748C65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ABD97EC-03A4-F96A-3A31-26D90D22A4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561030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4C1DD24-960B-2830-2C9D-9CC018D04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7067"/>
          </a:xfrm>
        </p:spPr>
        <p:txBody>
          <a:bodyPr/>
          <a:lstStyle>
            <a:lvl1pPr>
              <a:defRPr sz="3500"/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367818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74F5231-EB3D-6A2F-0B6D-541979E14F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532054"/>
            <a:ext cx="10620736" cy="1065252"/>
          </a:xfrm>
        </p:spPr>
        <p:txBody>
          <a:bodyPr anchor="t"/>
          <a:lstStyle>
            <a:lvl1pPr algn="l">
              <a:defRPr sz="35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BDBCAE3-9263-DAF0-4C5F-B1C8686A72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1782501"/>
            <a:ext cx="10620737" cy="2884990"/>
          </a:xfrm>
        </p:spPr>
        <p:txBody>
          <a:bodyPr/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3947678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8D4B21F-8A16-81A0-A463-AE40C6598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9113"/>
          </a:xfrm>
        </p:spPr>
        <p:txBody>
          <a:bodyPr/>
          <a:lstStyle>
            <a:lvl1pPr>
              <a:defRPr sz="35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659F3B8-109F-BB94-EE53-64B1748C65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ABD97EC-03A4-F96A-3A31-26D90D22A4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880816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4C1DD24-960B-2830-2C9D-9CC018D04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7067"/>
          </a:xfrm>
        </p:spPr>
        <p:txBody>
          <a:bodyPr/>
          <a:lstStyle>
            <a:lvl1pPr>
              <a:defRPr sz="3500"/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263014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74F5231-EB3D-6A2F-0B6D-541979E14F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532054"/>
            <a:ext cx="10620736" cy="1065252"/>
          </a:xfrm>
        </p:spPr>
        <p:txBody>
          <a:bodyPr anchor="t"/>
          <a:lstStyle>
            <a:lvl1pPr algn="l">
              <a:defRPr sz="35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BDBCAE3-9263-DAF0-4C5F-B1C8686A72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1782501"/>
            <a:ext cx="10620737" cy="2884990"/>
          </a:xfrm>
        </p:spPr>
        <p:txBody>
          <a:bodyPr/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1670644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8D4B21F-8A16-81A0-A463-AE40C6598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9113"/>
          </a:xfrm>
        </p:spPr>
        <p:txBody>
          <a:bodyPr/>
          <a:lstStyle>
            <a:lvl1pPr>
              <a:defRPr sz="35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659F3B8-109F-BB94-EE53-64B1748C65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ABD97EC-03A4-F96A-3A31-26D90D22A4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314824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4C1DD24-960B-2830-2C9D-9CC018D04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7067"/>
          </a:xfrm>
        </p:spPr>
        <p:txBody>
          <a:bodyPr/>
          <a:lstStyle>
            <a:lvl1pPr>
              <a:defRPr sz="3500"/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032701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svg"/><Relationship Id="rId5" Type="http://schemas.openxmlformats.org/officeDocument/2006/relationships/image" Target="../media/image4.sv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1BC5EC59-D60E-CF51-2857-E8C8E11BB86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C86ACE99-D372-54C0-8677-C46208BE0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430" y="70079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4A385CD-57FD-7199-CB46-955B720E9D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1430" y="2161291"/>
            <a:ext cx="10515600" cy="2908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664638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BDC13A1B-71DC-5DCF-39A4-548E76357FF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C86ACE99-D372-54C0-8677-C46208BE0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430" y="70079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4A385CD-57FD-7199-CB46-955B720E9D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1430" y="216129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640094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9FE26292-8567-7CAE-A1D3-85C881BC0BA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C86ACE99-D372-54C0-8677-C46208BE0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430" y="70079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4A385CD-57FD-7199-CB46-955B720E9D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1430" y="216129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536324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C86ACE99-D372-54C0-8677-C46208BE0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861" y="345371"/>
            <a:ext cx="11343189" cy="10006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4A385CD-57FD-7199-CB46-955B720E9D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0861" y="1691429"/>
            <a:ext cx="11343189" cy="22092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grpSp>
        <p:nvGrpSpPr>
          <p:cNvPr id="15" name="Grupa 14">
            <a:extLst>
              <a:ext uri="{FF2B5EF4-FFF2-40B4-BE49-F238E27FC236}">
                <a16:creationId xmlns:a16="http://schemas.microsoft.com/office/drawing/2014/main" id="{D0F96DB1-1DF0-D18E-D1FB-0F3960AF7113}"/>
              </a:ext>
            </a:extLst>
          </p:cNvPr>
          <p:cNvGrpSpPr/>
          <p:nvPr userDrawn="1"/>
        </p:nvGrpSpPr>
        <p:grpSpPr>
          <a:xfrm>
            <a:off x="0" y="6374942"/>
            <a:ext cx="12191999" cy="497820"/>
            <a:chOff x="0" y="6374942"/>
            <a:chExt cx="12191999" cy="497820"/>
          </a:xfrm>
        </p:grpSpPr>
        <p:sp>
          <p:nvSpPr>
            <p:cNvPr id="16" name="Rectángulo 52">
              <a:extLst>
                <a:ext uri="{FF2B5EF4-FFF2-40B4-BE49-F238E27FC236}">
                  <a16:creationId xmlns:a16="http://schemas.microsoft.com/office/drawing/2014/main" id="{6F4E594E-55B2-BEA0-1D0F-BEB1A89C250D}"/>
                </a:ext>
              </a:extLst>
            </p:cNvPr>
            <p:cNvSpPr/>
            <p:nvPr/>
          </p:nvSpPr>
          <p:spPr>
            <a:xfrm>
              <a:off x="0" y="6374942"/>
              <a:ext cx="12191999" cy="4978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7" name="Grafika 16">
              <a:extLst>
                <a:ext uri="{FF2B5EF4-FFF2-40B4-BE49-F238E27FC236}">
                  <a16:creationId xmlns:a16="http://schemas.microsoft.com/office/drawing/2014/main" id="{09374953-84E4-D5AB-2BDC-35CE26899753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50520" y="6459260"/>
              <a:ext cx="1015315" cy="329184"/>
            </a:xfrm>
            <a:prstGeom prst="rect">
              <a:avLst/>
            </a:prstGeom>
          </p:spPr>
        </p:pic>
        <p:pic>
          <p:nvPicPr>
            <p:cNvPr id="18" name="Grafika 17">
              <a:extLst>
                <a:ext uri="{FF2B5EF4-FFF2-40B4-BE49-F238E27FC236}">
                  <a16:creationId xmlns:a16="http://schemas.microsoft.com/office/drawing/2014/main" id="{8A382CC3-894B-1E5C-A4A3-BEAFD6A1B59A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180832" y="6514136"/>
              <a:ext cx="3575304" cy="2488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3335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sv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sv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sv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sv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AA3AAAF4-9C29-78B5-FCA3-EBE3D42E77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208" y="3310902"/>
            <a:ext cx="10620736" cy="1065252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7" name="Grafika 6">
            <a:extLst>
              <a:ext uri="{FF2B5EF4-FFF2-40B4-BE49-F238E27FC236}">
                <a16:creationId xmlns:a16="http://schemas.microsoft.com/office/drawing/2014/main" id="{EFCE9B45-2FA0-7F94-945E-098BED900A6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192512" y="316992"/>
            <a:ext cx="1466569" cy="475489"/>
          </a:xfrm>
          <a:prstGeom prst="rect">
            <a:avLst/>
          </a:prstGeom>
        </p:spPr>
      </p:pic>
      <p:pic>
        <p:nvPicPr>
          <p:cNvPr id="9" name="Grafika 8">
            <a:extLst>
              <a:ext uri="{FF2B5EF4-FFF2-40B4-BE49-F238E27FC236}">
                <a16:creationId xmlns:a16="http://schemas.microsoft.com/office/drawing/2014/main" id="{64DD1D7D-5566-74E9-F574-5B122729C47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1208" y="316992"/>
            <a:ext cx="7824886" cy="134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337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F28B6571-3FD9-A9DC-F3D9-26483F32DC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056" y="434518"/>
            <a:ext cx="10620736" cy="1065252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6" name="Podtytuł 5">
            <a:extLst>
              <a:ext uri="{FF2B5EF4-FFF2-40B4-BE49-F238E27FC236}">
                <a16:creationId xmlns:a16="http://schemas.microsoft.com/office/drawing/2014/main" id="{B8B7EDBB-7914-E783-038F-83D7AB0063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8055" y="1684965"/>
            <a:ext cx="10620737" cy="2884990"/>
          </a:xfrm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56384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a 5">
            <a:extLst>
              <a:ext uri="{FF2B5EF4-FFF2-40B4-BE49-F238E27FC236}">
                <a16:creationId xmlns:a16="http://schemas.microsoft.com/office/drawing/2014/main" id="{DC213FC7-AFB3-47C9-ADCB-5EDB2E66429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29184" y="301311"/>
            <a:ext cx="6649108" cy="2137090"/>
          </a:xfrm>
          <a:prstGeom prst="rect">
            <a:avLst/>
          </a:prstGeom>
        </p:spPr>
      </p:pic>
      <p:grpSp>
        <p:nvGrpSpPr>
          <p:cNvPr id="14" name="Grupa 13">
            <a:extLst>
              <a:ext uri="{FF2B5EF4-FFF2-40B4-BE49-F238E27FC236}">
                <a16:creationId xmlns:a16="http://schemas.microsoft.com/office/drawing/2014/main" id="{53E9494D-F8AE-32B1-AF60-3EA8DECB1D5E}"/>
              </a:ext>
            </a:extLst>
          </p:cNvPr>
          <p:cNvGrpSpPr/>
          <p:nvPr/>
        </p:nvGrpSpPr>
        <p:grpSpPr>
          <a:xfrm>
            <a:off x="245013" y="6226220"/>
            <a:ext cx="3835445" cy="631780"/>
            <a:chOff x="871538" y="3898740"/>
            <a:chExt cx="7556761" cy="1244760"/>
          </a:xfrm>
        </p:grpSpPr>
        <p:pic>
          <p:nvPicPr>
            <p:cNvPr id="12" name="Grafika 11">
              <a:extLst>
                <a:ext uri="{FF2B5EF4-FFF2-40B4-BE49-F238E27FC236}">
                  <a16:creationId xmlns:a16="http://schemas.microsoft.com/office/drawing/2014/main" id="{558CBA9E-5DD8-E41C-6F54-28EA57A75D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71538" y="3898740"/>
              <a:ext cx="3793060" cy="1244760"/>
            </a:xfrm>
            <a:prstGeom prst="rect">
              <a:avLst/>
            </a:prstGeom>
          </p:spPr>
        </p:pic>
        <p:pic>
          <p:nvPicPr>
            <p:cNvPr id="13" name="Grafika 12">
              <a:extLst>
                <a:ext uri="{FF2B5EF4-FFF2-40B4-BE49-F238E27FC236}">
                  <a16:creationId xmlns:a16="http://schemas.microsoft.com/office/drawing/2014/main" id="{5BCFAC59-C615-8E32-6E5D-514DF1C9D2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832009" y="4201938"/>
              <a:ext cx="3596290" cy="6618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96466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2FD8A9A7-72EE-F49A-0850-A5A16F18D6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2544" y="2135148"/>
            <a:ext cx="6477000" cy="815316"/>
          </a:xfrm>
        </p:spPr>
        <p:txBody>
          <a:bodyPr/>
          <a:lstStyle/>
          <a:p>
            <a:endParaRPr lang="pl-PL" sz="1800" dirty="0"/>
          </a:p>
        </p:txBody>
      </p:sp>
      <p:pic>
        <p:nvPicPr>
          <p:cNvPr id="8" name="Grafika 7">
            <a:extLst>
              <a:ext uri="{FF2B5EF4-FFF2-40B4-BE49-F238E27FC236}">
                <a16:creationId xmlns:a16="http://schemas.microsoft.com/office/drawing/2014/main" id="{99836B49-CAE9-C61B-5F31-8C3F81DD3B9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77952" y="219455"/>
            <a:ext cx="1616986" cy="524257"/>
          </a:xfrm>
          <a:prstGeom prst="rect">
            <a:avLst/>
          </a:prstGeom>
        </p:spPr>
      </p:pic>
      <p:pic>
        <p:nvPicPr>
          <p:cNvPr id="10" name="Grafika 9">
            <a:extLst>
              <a:ext uri="{FF2B5EF4-FFF2-40B4-BE49-F238E27FC236}">
                <a16:creationId xmlns:a16="http://schemas.microsoft.com/office/drawing/2014/main" id="{ED103FB4-551B-C299-3C83-E20ACC70D9A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55008" y="420623"/>
            <a:ext cx="7388352" cy="126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235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AF96C7E-1BCD-E96E-D418-AF7050E1DC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7F244F5-2A07-A1F6-330B-145D084586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id="{A6DD3710-2E8B-74C5-2A37-E283E4BC2B43}"/>
              </a:ext>
            </a:extLst>
          </p:cNvPr>
          <p:cNvGrpSpPr/>
          <p:nvPr/>
        </p:nvGrpSpPr>
        <p:grpSpPr>
          <a:xfrm>
            <a:off x="300054" y="5448062"/>
            <a:ext cx="4675207" cy="770107"/>
            <a:chOff x="871538" y="3898740"/>
            <a:chExt cx="7556761" cy="1244760"/>
          </a:xfrm>
        </p:grpSpPr>
        <p:pic>
          <p:nvPicPr>
            <p:cNvPr id="5" name="Grafika 4">
              <a:extLst>
                <a:ext uri="{FF2B5EF4-FFF2-40B4-BE49-F238E27FC236}">
                  <a16:creationId xmlns:a16="http://schemas.microsoft.com/office/drawing/2014/main" id="{C34AD24F-4188-2C25-3D2A-D03C8F260B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871538" y="3898740"/>
              <a:ext cx="3793060" cy="1244760"/>
            </a:xfrm>
            <a:prstGeom prst="rect">
              <a:avLst/>
            </a:prstGeom>
          </p:spPr>
        </p:pic>
        <p:pic>
          <p:nvPicPr>
            <p:cNvPr id="6" name="Grafika 5">
              <a:extLst>
                <a:ext uri="{FF2B5EF4-FFF2-40B4-BE49-F238E27FC236}">
                  <a16:creationId xmlns:a16="http://schemas.microsoft.com/office/drawing/2014/main" id="{CB0EF27E-435F-A031-954E-5AD591D212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832009" y="4201938"/>
              <a:ext cx="3596290" cy="6618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54066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A3C56A61-8403-062A-608A-B6418894D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64" y="493140"/>
            <a:ext cx="9683496" cy="827067"/>
          </a:xfrm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292549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Niestandardowy 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2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3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0</Words>
  <Application>Microsoft Office PowerPoint</Application>
  <PresentationFormat>Panoramiczny</PresentationFormat>
  <Paragraphs>0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4</vt:i4>
      </vt:variant>
      <vt:variant>
        <vt:lpstr>Tytuły slajdów</vt:lpstr>
      </vt:variant>
      <vt:variant>
        <vt:i4>6</vt:i4>
      </vt:variant>
    </vt:vector>
  </HeadingPairs>
  <TitlesOfParts>
    <vt:vector size="12" baseType="lpstr">
      <vt:lpstr>Aptos</vt:lpstr>
      <vt:lpstr>Arial</vt:lpstr>
      <vt:lpstr>Motyw pakietu Office</vt:lpstr>
      <vt:lpstr>2_Motyw pakietu Office</vt:lpstr>
      <vt:lpstr>3_Motyw pakietu Office</vt:lpstr>
      <vt:lpstr>1_Motyw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Agnieszka Siemaszko</dc:creator>
  <cp:lastModifiedBy>Agnieszka Siemaszko</cp:lastModifiedBy>
  <cp:revision>8</cp:revision>
  <dcterms:created xsi:type="dcterms:W3CDTF">2026-04-09T12:48:02Z</dcterms:created>
  <dcterms:modified xsi:type="dcterms:W3CDTF">2026-04-09T13:36:56Z</dcterms:modified>
</cp:coreProperties>
</file>