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"/>
  </p:notesMasterIdLst>
  <p:sldIdLst>
    <p:sldId id="256" r:id="rId3"/>
  </p:sldIdLst>
  <p:sldSz cx="10287000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1" autoAdjust="0"/>
    <p:restoredTop sz="94660"/>
  </p:normalViewPr>
  <p:slideViewPr>
    <p:cSldViewPr snapToGrid="0">
      <p:cViewPr>
        <p:scale>
          <a:sx n="80" d="100"/>
          <a:sy n="80" d="100"/>
        </p:scale>
        <p:origin x="2802" y="-2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2" d="100"/>
          <a:sy n="112" d="100"/>
        </p:scale>
        <p:origin x="3096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701BDB-8745-40F3-93C6-768A16CC1A5C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9DD43-E33F-4F85-94E7-E948FFB133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9813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992968"/>
            <a:ext cx="8743950" cy="6366933"/>
          </a:xfrm>
          <a:prstGeom prst="rect">
            <a:avLst/>
          </a:prstGeom>
        </p:spPr>
        <p:txBody>
          <a:bodyPr anchor="b"/>
          <a:lstStyle>
            <a:lvl1pPr algn="ctr">
              <a:defRPr sz="675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9605435"/>
            <a:ext cx="7715250" cy="441536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FCC395D4-F5EA-4FE4-A795-EBD11D9CCC85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D705BBD3-6289-43CC-8080-9F24873710C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6125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1964267"/>
            <a:ext cx="9618133" cy="336973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599" y="5537200"/>
            <a:ext cx="4669369" cy="12242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FCC395D4-F5EA-4FE4-A795-EBD11D9CCC85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D705BBD3-6289-43CC-8080-9F24873710C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7784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973667"/>
            <a:ext cx="2218134" cy="15498235"/>
          </a:xfrm>
          <a:prstGeom prst="rect">
            <a:avLst/>
          </a:prstGeo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973667"/>
            <a:ext cx="6525816" cy="154982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FCC395D4-F5EA-4FE4-A795-EBD11D9CCC85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D705BBD3-6289-43CC-8080-9F24873710C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1638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24B01E-88E4-8014-59BB-F023ABE54C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875" y="2992438"/>
            <a:ext cx="7715250" cy="63674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53D74B8-455F-B8C7-31BB-B8651424DA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875" y="9605963"/>
            <a:ext cx="7715250" cy="44148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80BA01A-29BC-B6C0-3AD5-2A786DD55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AE31-EA20-4D4A-9A56-FE1A694C4206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ACF06F8-FC30-C54D-7D55-AD68A5DB6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6EE0D11-C0E1-98ED-4A66-EFE81492F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5A1A-ED98-4D89-B846-E326D3174B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5806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8396C2-803C-FEE9-3CF9-0127AE5E1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39FC5B1-3282-F9D1-7B26-67B01EC5C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BDFF693-E72F-69C0-EAEB-B30379CC0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AE31-EA20-4D4A-9A56-FE1A694C4206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78218E9-8D1D-B15C-C2E6-D3A12258D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85C7984-6354-C447-0B87-D6D5524A1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5A1A-ED98-4D89-B846-E326D3174B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3605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26B451-7C8D-D641-F5D4-CE838D11A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4559300"/>
            <a:ext cx="8872538" cy="76073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C453FCB-BD5B-FADD-11DD-71FF1BF1E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675" y="12238038"/>
            <a:ext cx="8872538" cy="40005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586D9EB-3C8C-3F9C-EE40-F3B431B5D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AE31-EA20-4D4A-9A56-FE1A694C4206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71AF53B-74C9-FFB0-62FE-1C4098602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7C5BC3C-2FF9-0161-BE4B-DF86A2DD4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5A1A-ED98-4D89-B846-E326D3174B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71692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6CF763-93C7-F814-E574-E037A6F6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E62BB0-7CFD-4CDC-E895-4FCE48EC46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8025" y="4868863"/>
            <a:ext cx="4359275" cy="1160303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B28D714-80AE-D7B4-494B-215E0239C9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9700" y="4868863"/>
            <a:ext cx="4360863" cy="1160303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84D9CF5-E578-AC5D-0D77-CDEDD4E11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AE31-EA20-4D4A-9A56-FE1A694C4206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C5A3431-5968-7769-15DF-A5BD840A4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D7D56AA-A125-F092-AF55-25C42E6AC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5A1A-ED98-4D89-B846-E326D3174B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07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E1B382-4063-8609-C00C-F767C7A95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6AAF3A1-040F-7B60-B070-CB0B40C19B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8025" y="4483100"/>
            <a:ext cx="4352925" cy="21971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536E51F-9018-6B4E-A714-1CC2B5405F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8025" y="6680200"/>
            <a:ext cx="4352925" cy="98250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76F7F01-DFB5-B1EE-CCCF-8FA1A5D901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208588" y="4483100"/>
            <a:ext cx="4371975" cy="21971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8107FF2-2B95-ABF0-8B9E-2B618E7710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208588" y="6680200"/>
            <a:ext cx="4371975" cy="98250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D7E304F4-3361-46DE-7966-AC475C7EC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AE31-EA20-4D4A-9A56-FE1A694C4206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BEF93FF-50FA-610C-CBD7-C8CD5E984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CF698911-6C4C-51B0-41C1-0F1F929DC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5A1A-ED98-4D89-B846-E326D3174B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3530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927EE6-8461-A532-9B32-0B29D0D69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B52E72E4-20F4-EF6F-1CE5-F7DEEE78B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AE31-EA20-4D4A-9A56-FE1A694C4206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C0C87760-EB05-3FFD-AB6C-5F92C99C8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63C79BA-A462-5BD2-5358-4B1CA9A8D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5A1A-ED98-4D89-B846-E326D3174B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02270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3709958D-9030-467F-2025-511D27958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AE31-EA20-4D4A-9A56-FE1A694C4206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27EFE385-6D27-40B8-6781-5650AD6D8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45BF016-0357-6BBD-F45C-106B5CC70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5A1A-ED98-4D89-B846-E326D3174B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61172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901D02-6D4F-0FB8-402A-E95EAD639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025" y="1219200"/>
            <a:ext cx="3317875" cy="4267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D2705CA-912C-DE06-5C97-E9BF28E6A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563" y="2633663"/>
            <a:ext cx="5207000" cy="129952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8B92F03-99BA-97DC-9B90-D0C6C80FF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025" y="5486400"/>
            <a:ext cx="3317875" cy="101647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0079CA7-CAB3-324C-470A-2604BDEB2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AE31-EA20-4D4A-9A56-FE1A694C4206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18A4BAE-91CC-D3F7-89C7-35188DA20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2041BB5-FAAD-E971-401C-72EEC828C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5A1A-ED98-4D89-B846-E326D3174B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8166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1964267"/>
            <a:ext cx="9618133" cy="336973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599" y="5537200"/>
            <a:ext cx="4669369" cy="12242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FCC395D4-F5EA-4FE4-A795-EBD11D9CCC85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D705BBD3-6289-43CC-8080-9F24873710C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8807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09427E-EB3D-D4DF-DB83-730C66A2E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025" y="1219200"/>
            <a:ext cx="3317875" cy="4267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EA01B71-35EB-17C5-50C9-0ACAF5A663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73563" y="2633663"/>
            <a:ext cx="5207000" cy="129952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E2BDB85-390D-0B7A-567F-5D489F6D96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025" y="5486400"/>
            <a:ext cx="3317875" cy="101647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4A8B38A-6704-884E-49C1-9AD2F7AFA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AE31-EA20-4D4A-9A56-FE1A694C4206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009B985-DD6F-8658-1FB0-CEB16A71A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79E3CC2-DDF7-5123-B400-E96704D58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5A1A-ED98-4D89-B846-E326D3174B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26868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93B56A-9CF8-4E0E-8D89-EE80F4544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3ABD565-B954-AB79-0304-90DA690D68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FBC98B9-692D-0337-8F4B-3B924A434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AE31-EA20-4D4A-9A56-FE1A694C4206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5C658D1-0165-608B-8669-64BA239C2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BC67FE8-8322-DB0B-A2EA-1B059D94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5A1A-ED98-4D89-B846-E326D3174B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29046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9D38A92-88F7-7561-7000-BBB18768E2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62825" y="973138"/>
            <a:ext cx="2217738" cy="15498762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EAC29CF-7E7A-C9BC-2A4D-386D9FB4F9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08025" y="973138"/>
            <a:ext cx="6502400" cy="15498762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51F4A97-C71E-7FEF-2C7C-66D87045E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AE31-EA20-4D4A-9A56-FE1A694C4206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7249E4C-021F-8D09-5EE1-92C84C36C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7CCA3A0-A774-F112-5683-6EA727F3C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5A1A-ED98-4D89-B846-E326D3174B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848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4559305"/>
            <a:ext cx="8872538" cy="7607299"/>
          </a:xfrm>
          <a:prstGeom prst="rect">
            <a:avLst/>
          </a:prstGeom>
        </p:spPr>
        <p:txBody>
          <a:bodyPr anchor="b"/>
          <a:lstStyle>
            <a:lvl1pPr>
              <a:defRPr sz="675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12238572"/>
            <a:ext cx="8872538" cy="40004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FCC395D4-F5EA-4FE4-A795-EBD11D9CCC85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D705BBD3-6289-43CC-8080-9F24873710C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4988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1964267"/>
            <a:ext cx="9618133" cy="336973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4868333"/>
            <a:ext cx="4371975" cy="11603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4868333"/>
            <a:ext cx="4371975" cy="11603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FCC395D4-F5EA-4FE4-A795-EBD11D9CCC85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D705BBD3-6289-43CC-8080-9F24873710C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4646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3671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4483101"/>
            <a:ext cx="4351883" cy="219709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6680200"/>
            <a:ext cx="4351883" cy="9825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4483101"/>
            <a:ext cx="4373315" cy="219709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6680200"/>
            <a:ext cx="4373315" cy="9825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FCC395D4-F5EA-4FE4-A795-EBD11D9CCC85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D705BBD3-6289-43CC-8080-9F24873710C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2388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1964267"/>
            <a:ext cx="9618133" cy="336973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FCC395D4-F5EA-4FE4-A795-EBD11D9CCC85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D705BBD3-6289-43CC-8080-9F24873710C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7025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FCC395D4-F5EA-4FE4-A795-EBD11D9CCC85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D705BBD3-6289-43CC-8080-9F24873710C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53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  <a:prstGeom prst="rect">
            <a:avLst/>
          </a:prstGeom>
        </p:spPr>
        <p:txBody>
          <a:bodyPr anchor="b"/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2633138"/>
            <a:ext cx="5207794" cy="1299633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FCC395D4-F5EA-4FE4-A795-EBD11D9CCC85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D705BBD3-6289-43CC-8080-9F24873710C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4816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  <a:prstGeom prst="rect">
            <a:avLst/>
          </a:prstGeom>
        </p:spPr>
        <p:txBody>
          <a:bodyPr anchor="b"/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2633138"/>
            <a:ext cx="5207794" cy="1299633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FCC395D4-F5EA-4FE4-A795-EBD11D9CCC85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D705BBD3-6289-43CC-8080-9F24873710C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9021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068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indent="0" algn="l" defTabSz="1028700" rtl="0" eaLnBrk="1" fontAlgn="auto" latinLnBrk="0" hangingPunct="1">
        <a:lnSpc>
          <a:spcPct val="9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lang="pl-PL" sz="6400" b="0" i="0" u="none" strike="noStrike" kern="1200" baseline="3000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A1FD460-178B-8202-7C88-7DA8F784C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025" y="973138"/>
            <a:ext cx="8872538" cy="3535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B47FA30-4D3A-3148-C49A-1D3D3ECB9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8025" y="4868863"/>
            <a:ext cx="8872538" cy="11603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4DECB29-EDE7-EEBD-E8D1-9FA1701500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08025" y="16949738"/>
            <a:ext cx="2314575" cy="974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DBAE31-EA20-4D4A-9A56-FE1A694C4206}" type="datetimeFigureOut">
              <a:rPr lang="pl-PL" smtClean="0"/>
              <a:t>31.03.2026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D08DA50-8353-5EEB-5971-FFEBACD11D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08363" y="16949738"/>
            <a:ext cx="3471862" cy="974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7CF780-A689-7446-1E53-87B5D7C356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65988" y="16949738"/>
            <a:ext cx="2314575" cy="974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275A1A-ED98-4D89-B846-E326D3174B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62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id="{ACC682EC-F8A5-07C2-88ED-91563D8DA198}"/>
              </a:ext>
            </a:extLst>
          </p:cNvPr>
          <p:cNvSpPr txBox="1"/>
          <p:nvPr/>
        </p:nvSpPr>
        <p:spPr>
          <a:xfrm>
            <a:off x="265176" y="2035195"/>
            <a:ext cx="9756648" cy="1487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200" b="1" baseline="30000" dirty="0" err="1">
                <a:solidFill>
                  <a:srgbClr val="C00000"/>
                </a:solidFill>
              </a:rPr>
              <a:t>Title</a:t>
            </a:r>
            <a:br>
              <a:rPr lang="pl-PL" sz="6400" baseline="30000" dirty="0">
                <a:solidFill>
                  <a:srgbClr val="C00000"/>
                </a:solidFill>
                <a:latin typeface="Museo Sans 700" panose="02000000000000000000" pitchFamily="50" charset="-18"/>
              </a:rPr>
            </a:br>
            <a:endParaRPr lang="pl-PL" sz="6400" baseline="30000" dirty="0">
              <a:solidFill>
                <a:srgbClr val="C00000"/>
              </a:solidFill>
              <a:latin typeface="Museo Sans 700" panose="02000000000000000000" pitchFamily="50" charset="-18"/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0AB4FABC-BB8C-C8EC-9260-A3487709CDBC}"/>
              </a:ext>
            </a:extLst>
          </p:cNvPr>
          <p:cNvSpPr txBox="1"/>
          <p:nvPr/>
        </p:nvSpPr>
        <p:spPr>
          <a:xfrm>
            <a:off x="265175" y="3396643"/>
            <a:ext cx="97566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 err="1">
                <a:latin typeface="+mj-lt"/>
              </a:rPr>
              <a:t>Name</a:t>
            </a:r>
            <a:r>
              <a:rPr lang="pl-PL" sz="1600" b="1" dirty="0">
                <a:latin typeface="+mj-lt"/>
              </a:rPr>
              <a:t> Surname</a:t>
            </a:r>
            <a:r>
              <a:rPr lang="pl-PL" sz="1600" b="1" baseline="30000" dirty="0">
                <a:latin typeface="+mj-lt"/>
              </a:rPr>
              <a:t>1</a:t>
            </a:r>
            <a:r>
              <a:rPr lang="pl-PL" sz="1600" b="1" dirty="0">
                <a:latin typeface="+mj-lt"/>
              </a:rPr>
              <a:t>, </a:t>
            </a:r>
            <a:r>
              <a:rPr lang="pl-PL" sz="1600" b="1" dirty="0" err="1">
                <a:latin typeface="+mj-lt"/>
              </a:rPr>
              <a:t>Name</a:t>
            </a:r>
            <a:r>
              <a:rPr lang="pl-PL" sz="1600" b="1" dirty="0">
                <a:latin typeface="+mj-lt"/>
              </a:rPr>
              <a:t> Surname</a:t>
            </a:r>
            <a:r>
              <a:rPr lang="pl-PL" sz="1600" b="1" baseline="30000" dirty="0">
                <a:latin typeface="+mj-lt"/>
              </a:rPr>
              <a:t>2</a:t>
            </a:r>
            <a:r>
              <a:rPr lang="pl-PL" sz="1600" b="1" dirty="0">
                <a:latin typeface="+mj-lt"/>
              </a:rPr>
              <a:t>, </a:t>
            </a:r>
            <a:r>
              <a:rPr lang="pl-PL" sz="1600" b="1" dirty="0" err="1">
                <a:latin typeface="+mj-lt"/>
              </a:rPr>
              <a:t>Name</a:t>
            </a:r>
            <a:r>
              <a:rPr lang="pl-PL" sz="1600" b="1" dirty="0">
                <a:latin typeface="+mj-lt"/>
              </a:rPr>
              <a:t> Surname</a:t>
            </a:r>
            <a:r>
              <a:rPr lang="pl-PL" sz="1600" b="1" baseline="30000" dirty="0">
                <a:latin typeface="+mj-lt"/>
              </a:rPr>
              <a:t>3</a:t>
            </a:r>
          </a:p>
          <a:p>
            <a:pPr algn="ctr"/>
            <a:endParaRPr lang="pl-PL" sz="1300" dirty="0">
              <a:latin typeface="Aptos Serif" panose="020B0502040204020203" pitchFamily="18" charset="0"/>
              <a:cs typeface="Aptos Serif" panose="020B0502040204020203" pitchFamily="18" charset="0"/>
            </a:endParaRPr>
          </a:p>
          <a:p>
            <a:r>
              <a:rPr lang="en-US" sz="1300" dirty="0">
                <a:latin typeface="Aptos Serif" panose="020B0502040204020203" pitchFamily="18" charset="0"/>
                <a:cs typeface="Aptos Serif" panose="020B0502040204020203" pitchFamily="18" charset="0"/>
              </a:rPr>
              <a:t>1. </a:t>
            </a:r>
            <a:r>
              <a:rPr lang="pl-PL" sz="1300" dirty="0">
                <a:latin typeface="Aptos Serif" panose="020B0502040204020203" pitchFamily="18" charset="0"/>
                <a:cs typeface="Aptos Serif" panose="020B0502040204020203" pitchFamily="18" charset="0"/>
              </a:rPr>
              <a:t>University, </a:t>
            </a:r>
            <a:r>
              <a:rPr lang="pl-PL" sz="1300" dirty="0" err="1">
                <a:latin typeface="Aptos Serif" panose="020B0502040204020203" pitchFamily="18" charset="0"/>
                <a:cs typeface="Aptos Serif" panose="020B0502040204020203" pitchFamily="18" charset="0"/>
              </a:rPr>
              <a:t>Clinic</a:t>
            </a:r>
            <a:r>
              <a:rPr lang="pl-PL" sz="1300" dirty="0">
                <a:latin typeface="Aptos Serif" panose="020B0502040204020203" pitchFamily="18" charset="0"/>
                <a:cs typeface="Aptos Serif" panose="020B0502040204020203" pitchFamily="18" charset="0"/>
              </a:rPr>
              <a:t>, City, Country</a:t>
            </a:r>
          </a:p>
          <a:p>
            <a:r>
              <a:rPr lang="pl-PL" sz="1300" dirty="0">
                <a:latin typeface="Aptos Serif" panose="020B0502040204020203" pitchFamily="18" charset="0"/>
                <a:cs typeface="Aptos Serif" panose="020B0502040204020203" pitchFamily="18" charset="0"/>
              </a:rPr>
              <a:t>2</a:t>
            </a:r>
            <a:r>
              <a:rPr lang="en-US" sz="1300" dirty="0">
                <a:latin typeface="Aptos Serif" panose="020B0502040204020203" pitchFamily="18" charset="0"/>
                <a:cs typeface="Aptos Serif" panose="020B0502040204020203" pitchFamily="18" charset="0"/>
              </a:rPr>
              <a:t>.</a:t>
            </a:r>
            <a:r>
              <a:rPr lang="pl-PL" sz="1300" dirty="0">
                <a:latin typeface="Aptos Serif" panose="020B0502040204020203" pitchFamily="18" charset="0"/>
                <a:cs typeface="Aptos Serif" panose="020B0502040204020203" pitchFamily="18" charset="0"/>
              </a:rPr>
              <a:t> University, </a:t>
            </a:r>
            <a:r>
              <a:rPr lang="pl-PL" sz="1300" dirty="0" err="1">
                <a:latin typeface="Aptos Serif" panose="020B0502040204020203" pitchFamily="18" charset="0"/>
                <a:cs typeface="Aptos Serif" panose="020B0502040204020203" pitchFamily="18" charset="0"/>
              </a:rPr>
              <a:t>Clinic</a:t>
            </a:r>
            <a:r>
              <a:rPr lang="pl-PL" sz="1300" dirty="0">
                <a:latin typeface="Aptos Serif" panose="020B0502040204020203" pitchFamily="18" charset="0"/>
                <a:cs typeface="Aptos Serif" panose="020B0502040204020203" pitchFamily="18" charset="0"/>
              </a:rPr>
              <a:t>, City, Country</a:t>
            </a:r>
            <a:endParaRPr lang="en-US" sz="1300" dirty="0">
              <a:latin typeface="Aptos Serif" panose="020B0502040204020203" pitchFamily="18" charset="0"/>
              <a:cs typeface="Aptos Serif" panose="020B0502040204020203" pitchFamily="18" charset="0"/>
            </a:endParaRPr>
          </a:p>
          <a:p>
            <a:r>
              <a:rPr lang="pl-PL" sz="1300" dirty="0">
                <a:latin typeface="Aptos Serif" panose="020B0502040204020203" pitchFamily="18" charset="0"/>
                <a:cs typeface="Aptos Serif" panose="020B0502040204020203" pitchFamily="18" charset="0"/>
              </a:rPr>
              <a:t>3</a:t>
            </a:r>
            <a:r>
              <a:rPr lang="en-US" sz="1300" dirty="0">
                <a:latin typeface="Aptos Serif" panose="020B0502040204020203" pitchFamily="18" charset="0"/>
                <a:cs typeface="Aptos Serif" panose="020B0502040204020203" pitchFamily="18" charset="0"/>
              </a:rPr>
              <a:t>. </a:t>
            </a:r>
            <a:r>
              <a:rPr lang="pl-PL" sz="1300" dirty="0">
                <a:latin typeface="Aptos Serif" panose="020B0502040204020203" pitchFamily="18" charset="0"/>
                <a:cs typeface="Aptos Serif" panose="020B0502040204020203" pitchFamily="18" charset="0"/>
              </a:rPr>
              <a:t>University, </a:t>
            </a:r>
            <a:r>
              <a:rPr lang="pl-PL" sz="1300" dirty="0" err="1">
                <a:latin typeface="Aptos Serif" panose="020B0502040204020203" pitchFamily="18" charset="0"/>
                <a:cs typeface="Aptos Serif" panose="020B0502040204020203" pitchFamily="18" charset="0"/>
              </a:rPr>
              <a:t>Clinic</a:t>
            </a:r>
            <a:r>
              <a:rPr lang="pl-PL" sz="1300" dirty="0">
                <a:latin typeface="Aptos Serif" panose="020B0502040204020203" pitchFamily="18" charset="0"/>
                <a:cs typeface="Aptos Serif" panose="020B0502040204020203" pitchFamily="18" charset="0"/>
              </a:rPr>
              <a:t>, City, Country</a:t>
            </a:r>
            <a:endParaRPr lang="en-US" sz="1300" dirty="0">
              <a:latin typeface="Aptos Serif" panose="020B0502040204020203" pitchFamily="18" charset="0"/>
              <a:cs typeface="Aptos Serif" panose="020B0502040204020203" pitchFamily="18" charset="0"/>
            </a:endParaRPr>
          </a:p>
          <a:p>
            <a:r>
              <a:rPr lang="en-US" baseline="30000" dirty="0">
                <a:latin typeface="Minion Pro" panose="02040503050306020203" pitchFamily="18" charset="0"/>
              </a:rPr>
              <a:t> 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B9345953-62F3-11AC-6B43-855691BE36F0}"/>
              </a:ext>
            </a:extLst>
          </p:cNvPr>
          <p:cNvSpPr txBox="1"/>
          <p:nvPr/>
        </p:nvSpPr>
        <p:spPr>
          <a:xfrm>
            <a:off x="360000" y="4818078"/>
            <a:ext cx="4680000" cy="288000"/>
          </a:xfrm>
          <a:prstGeom prst="rect">
            <a:avLst/>
          </a:prstGeom>
          <a:solidFill>
            <a:srgbClr val="C00000"/>
          </a:solidFill>
        </p:spPr>
        <p:txBody>
          <a:bodyPr wrap="square" lIns="108000" tIns="72000" rIns="108000" bIns="72000" rtlCol="0" anchor="ctr" anchorCtr="0">
            <a:noAutofit/>
          </a:bodyPr>
          <a:lstStyle/>
          <a:p>
            <a:pPr algn="just"/>
            <a:r>
              <a:rPr lang="en-GB" dirty="0">
                <a:solidFill>
                  <a:schemeClr val="bg1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INTRODUCTION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E0907D5D-8439-EBB2-BB6A-DB1166623205}"/>
              </a:ext>
            </a:extLst>
          </p:cNvPr>
          <p:cNvSpPr txBox="1"/>
          <p:nvPr/>
        </p:nvSpPr>
        <p:spPr>
          <a:xfrm>
            <a:off x="360000" y="8841729"/>
            <a:ext cx="4680000" cy="288000"/>
          </a:xfrm>
          <a:prstGeom prst="rect">
            <a:avLst/>
          </a:prstGeom>
          <a:solidFill>
            <a:srgbClr val="C00000"/>
          </a:solidFill>
        </p:spPr>
        <p:txBody>
          <a:bodyPr wrap="square" lIns="108000" tIns="72000" rIns="108000" bIns="72000" rtlCol="0" anchor="ctr" anchorCtr="0">
            <a:noAutofit/>
          </a:bodyPr>
          <a:lstStyle/>
          <a:p>
            <a:pPr algn="just"/>
            <a:r>
              <a:rPr lang="en-GB" dirty="0">
                <a:solidFill>
                  <a:schemeClr val="bg1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MATERIAL AND METHODS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6C9BEBB2-B8B1-B1E3-6AE8-65BC44615622}"/>
              </a:ext>
            </a:extLst>
          </p:cNvPr>
          <p:cNvSpPr txBox="1"/>
          <p:nvPr/>
        </p:nvSpPr>
        <p:spPr>
          <a:xfrm>
            <a:off x="368331" y="13400790"/>
            <a:ext cx="4680000" cy="288000"/>
          </a:xfrm>
          <a:prstGeom prst="rect">
            <a:avLst/>
          </a:prstGeom>
          <a:solidFill>
            <a:srgbClr val="C00000"/>
          </a:solidFill>
        </p:spPr>
        <p:txBody>
          <a:bodyPr wrap="square" lIns="108000" tIns="72000" rIns="108000" bIns="72000" rtlCol="0" anchor="ctr" anchorCtr="0">
            <a:noAutofit/>
          </a:bodyPr>
          <a:lstStyle/>
          <a:p>
            <a:r>
              <a:rPr lang="en-GB" dirty="0">
                <a:solidFill>
                  <a:schemeClr val="bg1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RESULTS</a:t>
            </a:r>
            <a:endParaRPr lang="pl-PL" dirty="0">
              <a:solidFill>
                <a:schemeClr val="bg1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0F5B202D-9B5D-8EF1-8250-8BF97E8E8618}"/>
              </a:ext>
            </a:extLst>
          </p:cNvPr>
          <p:cNvSpPr txBox="1"/>
          <p:nvPr/>
        </p:nvSpPr>
        <p:spPr>
          <a:xfrm>
            <a:off x="5240581" y="5852472"/>
            <a:ext cx="4680000" cy="288000"/>
          </a:xfrm>
          <a:prstGeom prst="rect">
            <a:avLst/>
          </a:prstGeom>
          <a:solidFill>
            <a:srgbClr val="C00000"/>
          </a:solidFill>
        </p:spPr>
        <p:txBody>
          <a:bodyPr wrap="square" lIns="108000" tIns="72000" rIns="108000" bIns="72000" rtlCol="0" anchor="ctr" anchorCtr="0">
            <a:noAutofit/>
          </a:bodyPr>
          <a:lstStyle/>
          <a:p>
            <a:r>
              <a:rPr lang="en-GB" dirty="0">
                <a:solidFill>
                  <a:schemeClr val="bg1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DISCUSSION</a:t>
            </a:r>
            <a:endParaRPr lang="pl-PL" dirty="0">
              <a:solidFill>
                <a:schemeClr val="bg1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FD44D45-2CC7-6B19-246D-96E357F9979C}"/>
              </a:ext>
            </a:extLst>
          </p:cNvPr>
          <p:cNvSpPr txBox="1"/>
          <p:nvPr/>
        </p:nvSpPr>
        <p:spPr>
          <a:xfrm>
            <a:off x="5240581" y="12304765"/>
            <a:ext cx="4680000" cy="288000"/>
          </a:xfrm>
          <a:prstGeom prst="rect">
            <a:avLst/>
          </a:prstGeom>
          <a:solidFill>
            <a:srgbClr val="C00000"/>
          </a:solidFill>
        </p:spPr>
        <p:txBody>
          <a:bodyPr wrap="square" lIns="108000" tIns="72000" rIns="108000" bIns="72000" rtlCol="0" anchor="ctr" anchorCtr="0">
            <a:noAutofit/>
          </a:bodyPr>
          <a:lstStyle/>
          <a:p>
            <a:r>
              <a:rPr lang="en-GB" dirty="0">
                <a:solidFill>
                  <a:schemeClr val="bg1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CONCLUSIONS</a:t>
            </a:r>
            <a:endParaRPr lang="pl-PL" dirty="0">
              <a:solidFill>
                <a:schemeClr val="bg1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0B73787C-1281-F88F-4E33-0EC6F9C2273F}"/>
              </a:ext>
            </a:extLst>
          </p:cNvPr>
          <p:cNvSpPr txBox="1"/>
          <p:nvPr/>
        </p:nvSpPr>
        <p:spPr>
          <a:xfrm>
            <a:off x="368331" y="17449519"/>
            <a:ext cx="9552250" cy="278923"/>
          </a:xfrm>
          <a:prstGeom prst="rect">
            <a:avLst/>
          </a:prstGeom>
          <a:solidFill>
            <a:srgbClr val="C00000"/>
          </a:solidFill>
        </p:spPr>
        <p:txBody>
          <a:bodyPr wrap="square" lIns="108000" tIns="72000" rIns="108000" bIns="72000" rtlCol="0" anchor="ctr" anchorCtr="0">
            <a:noAutofit/>
          </a:bodyPr>
          <a:lstStyle/>
          <a:p>
            <a:r>
              <a:rPr lang="pl-PL" sz="1400" dirty="0" err="1">
                <a:solidFill>
                  <a:schemeClr val="bg1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Acknowledgments</a:t>
            </a:r>
            <a:endParaRPr lang="pl-PL" dirty="0">
              <a:solidFill>
                <a:schemeClr val="bg1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4F68D1A2-C36F-D824-38F1-A6E64F1E4588}"/>
              </a:ext>
            </a:extLst>
          </p:cNvPr>
          <p:cNvSpPr txBox="1"/>
          <p:nvPr/>
        </p:nvSpPr>
        <p:spPr>
          <a:xfrm>
            <a:off x="368331" y="5166238"/>
            <a:ext cx="4671669" cy="35086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Fugia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si nobis aut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dolenti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onsedis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eaquamus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quam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oditiost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santium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fugiatur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pliquias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most as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nonserc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hitation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rem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harit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vendae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volores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eosamus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quatur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siment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vid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esti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ipitem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voluptissed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quidelibus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tem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aut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acest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accuptam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lignima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comnist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otatur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?</a:t>
            </a:r>
          </a:p>
          <a:p>
            <a:pPr algn="just"/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Endit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idis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qui ad et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aborisquid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maximillo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bearum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estiate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omnihil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incidunt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rehent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dust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minum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quibus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et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molorunt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.</a:t>
            </a:r>
          </a:p>
          <a:p>
            <a:pPr algn="just"/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Equi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susam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niendae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Omnisci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iscium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nimperi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repelit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faccatiatet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aut in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reium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a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verum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iliquatqui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dolupta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nonsequiae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pelecusa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della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reperfe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rnatat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omnihil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incidunt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rehent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dust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minum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quibus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et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molorunt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.</a:t>
            </a:r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8305CC2F-C00F-6B5C-EA8F-D70E4C7D2E07}"/>
              </a:ext>
            </a:extLst>
          </p:cNvPr>
          <p:cNvSpPr txBox="1"/>
          <p:nvPr/>
        </p:nvSpPr>
        <p:spPr>
          <a:xfrm>
            <a:off x="368331" y="9208852"/>
            <a:ext cx="4671669" cy="40626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Fugia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si nobis aut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dolenti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onsedis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eaquamus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quam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oditiost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santium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fugiatur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pliquias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most as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nonserc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hitation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rem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harit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vendae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volores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eosamus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quatur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siment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vid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esti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ipitem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voluptissed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quidelibus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tem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aut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acest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accuptam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lignima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comnist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otatur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?</a:t>
            </a:r>
          </a:p>
          <a:p>
            <a:pPr algn="just"/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Endit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idis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qui ad et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aborisquid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maximillo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bearum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estiate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omnihil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incidunt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rehent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dust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minum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quibus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et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molorunt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.</a:t>
            </a:r>
          </a:p>
          <a:p>
            <a:pPr algn="just"/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Equi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susam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niendae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Omnisci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iscium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nimperi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repelit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faccatiatet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aut in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reium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a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verum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iliquatqui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dolupta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nonsequiae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pelecusa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della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reperfe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rnatat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omnihil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incidunt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rehent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dust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minum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quibus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et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molorunt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iliquatqui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dolupta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nonsequiae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pelecusa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della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volum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reperfe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rnatat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omnihil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incidunt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.</a:t>
            </a:r>
            <a:endParaRPr lang="pl-PL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7BCFC266-637A-C867-C0F7-E9CF4F67119C}"/>
              </a:ext>
            </a:extLst>
          </p:cNvPr>
          <p:cNvSpPr txBox="1"/>
          <p:nvPr/>
        </p:nvSpPr>
        <p:spPr>
          <a:xfrm>
            <a:off x="368331" y="13756786"/>
            <a:ext cx="4671669" cy="37856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Fugia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si nobis aut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dolenti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onsedis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eaquamus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quam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oditiost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santium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fugiatur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pliquias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most as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nonserc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hitation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rem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harit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vendae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volores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eosamus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quatur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siment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vid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esti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ipitem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voluptissed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quidelibus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tem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aut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acest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accuptam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lignima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comnist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otatur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?</a:t>
            </a:r>
          </a:p>
          <a:p>
            <a:pPr algn="just"/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Endit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idis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qui ad et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aborisquid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maximillo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bearum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estiate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omnihil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incidunt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rehent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dust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minum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quibus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et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molorunt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.</a:t>
            </a:r>
          </a:p>
          <a:p>
            <a:pPr algn="just"/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Equi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susam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niendae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Omnisci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iscium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nimperi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repelit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faccatiatet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aut in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reium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a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verum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iliquatqui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dolupta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nonsequiae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pelecusa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della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reperfe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rnatat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omnihil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incidunt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rehent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dust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minum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quibus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et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molorunt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.</a:t>
            </a:r>
          </a:p>
          <a:p>
            <a:pPr algn="just"/>
            <a:endParaRPr lang="pl-PL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C1C213FE-A47A-F642-5D4D-3BEDA2359C35}"/>
              </a:ext>
            </a:extLst>
          </p:cNvPr>
          <p:cNvSpPr txBox="1"/>
          <p:nvPr/>
        </p:nvSpPr>
        <p:spPr>
          <a:xfrm>
            <a:off x="5253152" y="4913580"/>
            <a:ext cx="4671669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Fugia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si nobis aut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dolenti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onsedis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eaquamus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quam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oditiost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santium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fugiatur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pliquias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most as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nonserc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.</a:t>
            </a:r>
            <a:endParaRPr lang="pl-PL" dirty="0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EED3D140-6653-21F0-64A9-BC705F7A7629}"/>
              </a:ext>
            </a:extLst>
          </p:cNvPr>
          <p:cNvSpPr txBox="1"/>
          <p:nvPr/>
        </p:nvSpPr>
        <p:spPr>
          <a:xfrm>
            <a:off x="5253152" y="6188926"/>
            <a:ext cx="4671669" cy="60016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Fugia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si nobis aut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dolenti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onsedis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eaquamus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quam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oditiost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santium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fugiatur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pliquias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most as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nonserc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hitation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rem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harit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vendae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volores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eosamus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quatur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siment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vid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esti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ipitem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voluptissed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quidelibus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tem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aut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acest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accuptam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lignima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comnist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otatur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?</a:t>
            </a:r>
          </a:p>
          <a:p>
            <a:pPr algn="just"/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Endit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idis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qui ad et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aborisquid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maximillo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bearum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estiate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omnihil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incidunt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rehent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dust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minum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quibus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et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molorunt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.</a:t>
            </a:r>
          </a:p>
          <a:p>
            <a:pPr algn="just"/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Equi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susam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niendae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Omnisci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iscium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nimperi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repelit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faccatiatet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aut in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reium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a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verum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iliquatqui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dolupta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nonsequiae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pelecusa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della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reperfe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rnatat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omnihil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incidunt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rehent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dust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minum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quibus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et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molorunt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iliquatqui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dolupta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nonsequiae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pelecusa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della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volum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reperfe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rnatat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omnihil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incidunt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.</a:t>
            </a:r>
          </a:p>
          <a:p>
            <a:pPr algn="just"/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Equi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susam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niendae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Omnisci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iscium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nimperi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repelit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faccatiatet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aut in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reium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a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que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verum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iliquatqui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dolupta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nonsequiae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pelecusa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della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volum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reperfe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rnatat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omnihil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incidunt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rehent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dust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minum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quibus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et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molorunt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iliquatqui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dolupta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nonsequiae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pelecusa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della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volum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reperfe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rnatat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omnihil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incidunt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.</a:t>
            </a:r>
            <a:endParaRPr lang="pl-PL" dirty="0"/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6E24820B-EF47-D4DF-5BCE-468B8FE273B9}"/>
              </a:ext>
            </a:extLst>
          </p:cNvPr>
          <p:cNvSpPr txBox="1"/>
          <p:nvPr/>
        </p:nvSpPr>
        <p:spPr>
          <a:xfrm>
            <a:off x="5241120" y="12698010"/>
            <a:ext cx="4671669" cy="46166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Fugia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si nobis aut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dolenti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onsedis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eaquamus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quam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oditiost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santium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fugiatur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pliquias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most as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nonserc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hitation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rem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harit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vendae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volores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eosamus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quatur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siment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vid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esti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ipitem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voluptissed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quidelibus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tem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aut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acest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accuptam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lignima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comnist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otatur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?</a:t>
            </a:r>
          </a:p>
          <a:p>
            <a:pPr algn="just"/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Endit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idis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qui ad et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etur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aborisquid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maximillo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bearum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estiate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omnihil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incidunt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rehent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dust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minum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quibus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et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molorunt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.</a:t>
            </a:r>
          </a:p>
          <a:p>
            <a:pPr algn="just"/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Equi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susam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niendae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Omnisci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iscium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nimperi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repelit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faccatiatet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aut in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reium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a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verum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iliquatqui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dolupta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nonsequiae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pelecusa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della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volum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reperfe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sz="1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rnatat</a:t>
            </a:r>
            <a:r>
              <a:rPr lang="pl-PL" sz="1600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omnihil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incidunt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rehent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dust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minum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quibus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et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molorunt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iliquatqui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dolupta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nonsequiae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pelecusa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della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volum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reperfe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rnatat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.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omnihil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incidunt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.</a:t>
            </a:r>
          </a:p>
          <a:p>
            <a:pPr algn="just"/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eum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voluptissed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quidelibus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,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tem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aut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eum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acest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accuptam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ut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lignima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comnist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pl-PL" dirty="0" err="1">
                <a:latin typeface="Aptos Serif" panose="02020604070405020304" pitchFamily="18" charset="0"/>
                <a:cs typeface="Aptos Serif" panose="02020604070405020304" pitchFamily="18" charset="0"/>
              </a:rPr>
              <a:t>otatur</a:t>
            </a:r>
            <a:r>
              <a:rPr lang="pl-PL" dirty="0">
                <a:latin typeface="Aptos Serif" panose="02020604070405020304" pitchFamily="18" charset="0"/>
                <a:cs typeface="Aptos Serif" panose="02020604070405020304" pitchFamily="18" charset="0"/>
              </a:rPr>
              <a:t>?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6495281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</TotalTime>
  <Words>706</Words>
  <Application>Microsoft Office PowerPoint</Application>
  <PresentationFormat>Niestandardowy</PresentationFormat>
  <Paragraphs>31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Aptos Serif</vt:lpstr>
      <vt:lpstr>Arial</vt:lpstr>
      <vt:lpstr>Minion Pro</vt:lpstr>
      <vt:lpstr>Museo Sans 700</vt:lpstr>
      <vt:lpstr>Motyw pakietu Office</vt:lpstr>
      <vt:lpstr>Projekt niestandardowy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Krzysztof Mizgalski</dc:creator>
  <cp:lastModifiedBy>Krzysztof Mizgalski</cp:lastModifiedBy>
  <cp:revision>9</cp:revision>
  <dcterms:created xsi:type="dcterms:W3CDTF">2026-03-30T10:14:17Z</dcterms:created>
  <dcterms:modified xsi:type="dcterms:W3CDTF">2026-03-31T06:47:40Z</dcterms:modified>
</cp:coreProperties>
</file>